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55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0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4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78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91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1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2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238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9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49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17637-B2A2-4CBE-9B50-99ED2AB01A4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D36D0-1D4F-49CA-A5E1-EB056936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5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ca.gov/be/st/ss/documents/ccssmathstandardaug2013.pdf" TargetMode="External"/><Relationship Id="rId2" Type="http://schemas.openxmlformats.org/officeDocument/2006/relationships/hyperlink" Target="https://www.education.com/lesson-%20plan/finding-are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Finding Area of Rectangle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Student’s Name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4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Demonstration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Sample Calculation of area. Team up students to carry some area calculation by counting and multiplication.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demonstrates area of a rectangle by calculation and multiplication.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927" y="2819400"/>
            <a:ext cx="651510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9205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Lesson Conclusion Assessment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799"/>
          </a:xfrm>
        </p:spPr>
        <p:txBody>
          <a:bodyPr/>
          <a:lstStyle/>
          <a:p>
            <a:r>
              <a:rPr lang="en-US" dirty="0" smtClean="0"/>
              <a:t>Ask each student to independently model a rectangle of area 16 square units.</a:t>
            </a:r>
          </a:p>
          <a:p>
            <a:r>
              <a:rPr lang="en-US" dirty="0" smtClean="0"/>
              <a:t>Have students suggest the method they find most suitable for finding area. </a:t>
            </a:r>
          </a:p>
          <a:p>
            <a:r>
              <a:rPr lang="en-US" dirty="0" smtClean="0"/>
              <a:t>Then collect students’ work and review it to find their understanding of the concept, and find out students who need additional support.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770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References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Area. (2015). Retrieved from </a:t>
            </a:r>
            <a:r>
              <a:rPr lang="en-US" dirty="0" smtClean="0">
                <a:hlinkClick r:id="rId2"/>
              </a:rPr>
              <a:t>https://www.education.com/lesson- plan/finding-area/</a:t>
            </a:r>
            <a:endParaRPr lang="en-US" dirty="0" smtClean="0"/>
          </a:p>
          <a:p>
            <a:r>
              <a:rPr lang="en-US" dirty="0" smtClean="0"/>
              <a:t>Mathematics academic standards: Third grade. (2013). </a:t>
            </a:r>
            <a:r>
              <a:rPr lang="en-US" dirty="0" smtClean="0">
                <a:hlinkClick r:id="rId3"/>
              </a:rPr>
              <a:t>https://www.cde.ca.gov/be/st/ss/documents/ccssmathstandardaug2013.pdf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65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lesson will focus on finding area of a rectangle. </a:t>
            </a:r>
          </a:p>
          <a:p>
            <a:r>
              <a:rPr lang="en-US" dirty="0" smtClean="0"/>
              <a:t>The education level is mathematics for third graders in the  state of California.</a:t>
            </a:r>
          </a:p>
          <a:p>
            <a:r>
              <a:rPr lang="en-US" dirty="0" smtClean="0"/>
              <a:t>The lesson will take 1 ½ to 2 hours.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4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California State Standards- CA CSS Math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a. Use concepts of area and relate area to multiplication and to addition. (CACSS: 3.MD)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Recognize area as an attribute of plane figures and apply concepts of area measurement.5 (CACSS: 3.MD.5)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Find area of rectangles with whole number side lengths using a variety of methods 6 (CACSS: 3.MD.7a)</a:t>
            </a:r>
          </a:p>
        </p:txBody>
      </p:sp>
    </p:spTree>
    <p:extLst>
      <p:ext uri="{BB962C8B-B14F-4D97-AF65-F5344CB8AC3E}">
        <p14:creationId xmlns:p14="http://schemas.microsoft.com/office/powerpoint/2010/main" val="3912905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California State Standards- CA CSS Math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iii. Relate area to the operations of multiplication and addition and recognize area as additive.7 (CASSS: 3.MD.7)</a:t>
            </a:r>
          </a:p>
          <a:p>
            <a:pPr marL="0" indent="0">
              <a:buNone/>
            </a:pPr>
            <a:r>
              <a:rPr lang="en-US" dirty="0" smtClean="0"/>
              <a:t>b. Describe perimeter as an attribute of plane figures and distinguish between linear and area measures. (CACSS: 3.MD)</a:t>
            </a:r>
          </a:p>
          <a:p>
            <a:pPr marL="0" indent="0">
              <a:buNone/>
            </a:pPr>
            <a:r>
              <a:rPr lang="en-US" dirty="0" smtClean="0"/>
              <a:t>c. Solve real world and mathematical problems involving perimeters of polygons. (CACSS: 3.MD.8)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48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Prior Knowledge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Operations and Algebraic thinking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Recall that multiplication and division are inverse and can be remodeled.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Solve problems involving multiplication and division.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Interpreting products of whole numbers.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Interpret quotients of whole numbers.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Use multiplication and division within 100 to solve word problems.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Determine the unknown numbers in multiplication and division scenarios. </a:t>
            </a:r>
          </a:p>
          <a:p>
            <a:pPr marL="571500" indent="-571500">
              <a:buFont typeface="+mj-lt"/>
              <a:buAutoNum type="romanUcPeriod"/>
            </a:pPr>
            <a:endParaRPr lang="en-US" dirty="0" smtClean="0"/>
          </a:p>
          <a:p>
            <a:pPr marL="571500" indent="-571500">
              <a:buFont typeface="+mj-lt"/>
              <a:buAutoNum type="roman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562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Lesson Development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Key Terms 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Area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Square </a:t>
            </a:r>
          </a:p>
          <a:p>
            <a:r>
              <a:rPr lang="en-US" b="1" dirty="0" smtClean="0"/>
              <a:t>Materials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Multiplication worksheet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1 inch square unit graph paper worksheet.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Use manipulative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Pencil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80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Lesson Development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33799"/>
          </a:xfrm>
        </p:spPr>
        <p:txBody>
          <a:bodyPr/>
          <a:lstStyle/>
          <a:p>
            <a:r>
              <a:rPr lang="en-US" b="1" dirty="0" smtClean="0"/>
              <a:t>Lesson Objectives </a:t>
            </a:r>
          </a:p>
          <a:p>
            <a:pPr marL="0" indent="0">
              <a:buNone/>
            </a:pPr>
            <a:r>
              <a:rPr lang="en-US" dirty="0" smtClean="0"/>
              <a:t>Students will be able to multiply square units to find the area of a rectangle. </a:t>
            </a:r>
          </a:p>
          <a:p>
            <a:r>
              <a:rPr lang="en-US" b="1" dirty="0" smtClean="0"/>
              <a:t>Lesson Procedure</a:t>
            </a:r>
          </a:p>
          <a:p>
            <a:pPr marL="0" indent="0">
              <a:buNone/>
            </a:pPr>
            <a:r>
              <a:rPr lang="en-US" dirty="0" smtClean="0"/>
              <a:t>Have a warm up multiplication exercise on a worksheet ( not more than 3 minutes).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69961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Lesson Introduction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Use six square tiles during introduction.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Demonstrate each unit of 1 square unit. </a:t>
            </a:r>
          </a:p>
          <a:p>
            <a:endParaRPr lang="en-US" dirty="0"/>
          </a:p>
          <a:p>
            <a:r>
              <a:rPr lang="en-US" dirty="0" smtClean="0"/>
              <a:t>Calculate the number of I inch square units in a rectangle. 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600200"/>
            <a:ext cx="184265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946" y="4658591"/>
            <a:ext cx="859416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003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Lesson Introduction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Calculate the number of 1 inch square units in a rectangle.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Rectangle with six  square tiles         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The area is 1 × 6 = 6 square units </a:t>
            </a:r>
          </a:p>
          <a:p>
            <a:r>
              <a:rPr lang="en-US" dirty="0" smtClean="0"/>
              <a:t>Interpret this as the area of the rectangle.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572000"/>
            <a:ext cx="858982" cy="658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1" y="3124200"/>
            <a:ext cx="1981200" cy="2085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73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470</Words>
  <Application>Microsoft Office PowerPoint</Application>
  <PresentationFormat>On-screen Show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Finding Area of Rectangle </vt:lpstr>
      <vt:lpstr>Introduction </vt:lpstr>
      <vt:lpstr>California State Standards- CA CSS Math</vt:lpstr>
      <vt:lpstr>California State Standards- CA CSS Math</vt:lpstr>
      <vt:lpstr>Prior Knowledge </vt:lpstr>
      <vt:lpstr>Lesson Development</vt:lpstr>
      <vt:lpstr>Lesson Development</vt:lpstr>
      <vt:lpstr>Lesson Introduction </vt:lpstr>
      <vt:lpstr>Lesson Introduction </vt:lpstr>
      <vt:lpstr>Demonstration </vt:lpstr>
      <vt:lpstr>Lesson Conclusion Assessment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User</cp:lastModifiedBy>
  <cp:revision>41</cp:revision>
  <dcterms:created xsi:type="dcterms:W3CDTF">2021-07-06T10:30:05Z</dcterms:created>
  <dcterms:modified xsi:type="dcterms:W3CDTF">2021-07-06T15:30:10Z</dcterms:modified>
</cp:coreProperties>
</file>